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6" r:id="rId1"/>
  </p:sldMasterIdLst>
  <p:notesMasterIdLst>
    <p:notesMasterId r:id="rId16"/>
  </p:notesMasterIdLst>
  <p:sldIdLst>
    <p:sldId id="256" r:id="rId2"/>
    <p:sldId id="257" r:id="rId3"/>
    <p:sldId id="260" r:id="rId4"/>
    <p:sldId id="258" r:id="rId5"/>
    <p:sldId id="259" r:id="rId6"/>
    <p:sldId id="261" r:id="rId7"/>
    <p:sldId id="262" r:id="rId8"/>
    <p:sldId id="263" r:id="rId9"/>
    <p:sldId id="264" r:id="rId10"/>
    <p:sldId id="265" r:id="rId11"/>
    <p:sldId id="266" r:id="rId12"/>
    <p:sldId id="267" r:id="rId13"/>
    <p:sldId id="269" r:id="rId14"/>
    <p:sldId id="268"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p:restoredTop sz="86201" autoAdjust="0"/>
  </p:normalViewPr>
  <p:slideViewPr>
    <p:cSldViewPr>
      <p:cViewPr varScale="1">
        <p:scale>
          <a:sx n="62" d="100"/>
          <a:sy n="62" d="100"/>
        </p:scale>
        <p:origin x="-1596" y="-90"/>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15D7FC6-9818-4C0A-8EB7-50C8F072BA14}" type="datetimeFigureOut">
              <a:rPr lang="en-US" smtClean="0"/>
              <a:pPr/>
              <a:t>7/27/2021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2FF7AC7-D902-4803-9D9F-5FCEF0D73EE7}"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32FF7AC7-D902-4803-9D9F-5FCEF0D73EE7}" type="slidenum">
              <a:rPr lang="en-US" smtClean="0"/>
              <a:pPr/>
              <a:t>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0"/>
            <a:ext cx="9143999" cy="513543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Title 1"/>
          <p:cNvSpPr>
            <a:spLocks noGrp="1"/>
          </p:cNvSpPr>
          <p:nvPr>
            <p:ph type="ctrTitle"/>
          </p:nvPr>
        </p:nvSpPr>
        <p:spPr>
          <a:xfrm>
            <a:off x="685800" y="3355848"/>
            <a:ext cx="80772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4700" b="1"/>
            </a:lvl1pPr>
            <a:extLst/>
          </a:lstStyle>
          <a:p>
            <a:r>
              <a:rPr kumimoji="0" lang="en-US" smtClean="0"/>
              <a:t>Click to edit Master title style</a:t>
            </a:r>
            <a:endParaRPr kumimoji="0" lang="en-US"/>
          </a:p>
        </p:txBody>
      </p:sp>
      <p:sp>
        <p:nvSpPr>
          <p:cNvPr id="3" name="Subtitle 2"/>
          <p:cNvSpPr>
            <a:spLocks noGrp="1"/>
          </p:cNvSpPr>
          <p:nvPr>
            <p:ph type="subTitle" idx="1"/>
          </p:nvPr>
        </p:nvSpPr>
        <p:spPr>
          <a:xfrm>
            <a:off x="685800" y="1828800"/>
            <a:ext cx="80772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extLst/>
          </a:lstStyle>
          <a:p>
            <a:r>
              <a:rPr kumimoji="0" lang="en-US" smtClean="0"/>
              <a:t>Click to edit Master subtitle style</a:t>
            </a:r>
            <a:endParaRPr kumimoji="0" lang="en-US"/>
          </a:p>
        </p:txBody>
      </p:sp>
      <p:sp>
        <p:nvSpPr>
          <p:cNvPr id="4" name="Date Placeholder 3"/>
          <p:cNvSpPr>
            <a:spLocks noGrp="1"/>
          </p:cNvSpPr>
          <p:nvPr>
            <p:ph type="dt" sz="half" idx="10"/>
          </p:nvPr>
        </p:nvSpPr>
        <p:spPr/>
        <p:txBody>
          <a:bodyPr/>
          <a:lstStyle/>
          <a:p>
            <a:fld id="{345D30AE-DFA9-4ED3-904B-2ADFEF81DE67}" type="datetimeFigureOut">
              <a:rPr lang="en-US" smtClean="0"/>
              <a:pPr/>
              <a:t>7/27/2021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E23672-21E7-4D84-BE85-F4C213799B54}" type="slidenum">
              <a:rPr lang="en-US" smtClean="0"/>
              <a:pPr/>
              <a:t>‹#›</a:t>
            </a:fld>
            <a:endParaRPr lang="en-US"/>
          </a:p>
        </p:txBody>
      </p:sp>
      <p:sp>
        <p:nvSpPr>
          <p:cNvPr id="10" name="Rectangle 9"/>
          <p:cNvSpPr/>
          <p:nvPr/>
        </p:nvSpPr>
        <p:spPr bwMode="invGray">
          <a:xfrm>
            <a:off x="0" y="5128334"/>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45D30AE-DFA9-4ED3-904B-2ADFEF81DE67}" type="datetimeFigureOut">
              <a:rPr lang="en-US" smtClean="0"/>
              <a:pPr/>
              <a:t>7/27/2021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E23672-21E7-4D84-BE85-F4C213799B5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p:cNvSpPr/>
          <p:nvPr/>
        </p:nvSpPr>
        <p:spPr bwMode="invGray">
          <a:xfrm>
            <a:off x="6598920" y="0"/>
            <a:ext cx="4572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8" name="Rectangle 7"/>
          <p:cNvSpPr/>
          <p:nvPr/>
        </p:nvSpPr>
        <p:spPr bwMode="ltGray">
          <a:xfrm>
            <a:off x="6647687" y="0"/>
            <a:ext cx="2514601" cy="68580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Vertical Title 1"/>
          <p:cNvSpPr>
            <a:spLocks noGrp="1"/>
          </p:cNvSpPr>
          <p:nvPr>
            <p:ph type="title" orient="vert"/>
          </p:nvPr>
        </p:nvSpPr>
        <p:spPr>
          <a:xfrm>
            <a:off x="6781800" y="274640"/>
            <a:ext cx="1905000" cy="5851525"/>
          </a:xfrm>
        </p:spPr>
        <p:txBody>
          <a:bodyPr vert="eaVert"/>
          <a:lstStyle>
            <a:extLs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304800"/>
            <a:ext cx="6019800" cy="5851525"/>
          </a:xfrm>
        </p:spPr>
        <p:txBody>
          <a:bodyPr vert="eaVert"/>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45D30AE-DFA9-4ED3-904B-2ADFEF81DE67}" type="datetimeFigureOut">
              <a:rPr lang="en-US" smtClean="0"/>
              <a:pPr/>
              <a:t>7/27/2021</a:t>
            </a:fld>
            <a:endParaRPr lang="en-US"/>
          </a:p>
        </p:txBody>
      </p:sp>
      <p:sp>
        <p:nvSpPr>
          <p:cNvPr id="5" name="Footer Placeholder 4"/>
          <p:cNvSpPr>
            <a:spLocks noGrp="1"/>
          </p:cNvSpPr>
          <p:nvPr>
            <p:ph type="ftr" sz="quarter" idx="11"/>
          </p:nvPr>
        </p:nvSpPr>
        <p:spPr>
          <a:xfrm>
            <a:off x="2640597" y="6377459"/>
            <a:ext cx="3836404" cy="365125"/>
          </a:xfrm>
        </p:spPr>
        <p:txBody>
          <a:bodyPr/>
          <a:lstStyle/>
          <a:p>
            <a:endParaRPr lang="en-US"/>
          </a:p>
        </p:txBody>
      </p:sp>
      <p:sp>
        <p:nvSpPr>
          <p:cNvPr id="6" name="Slide Number Placeholder 5"/>
          <p:cNvSpPr>
            <a:spLocks noGrp="1"/>
          </p:cNvSpPr>
          <p:nvPr>
            <p:ph type="sldNum" sz="quarter" idx="12"/>
          </p:nvPr>
        </p:nvSpPr>
        <p:spPr/>
        <p:txBody>
          <a:bodyPr/>
          <a:lstStyle/>
          <a:p>
            <a:fld id="{83E23672-21E7-4D84-BE85-F4C213799B5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55448"/>
            <a:ext cx="8229600" cy="1252728"/>
          </a:xfrm>
        </p:spPr>
        <p:txBody>
          <a:bodyPr/>
          <a:lstStyle>
            <a:extLst/>
          </a:lstStyle>
          <a:p>
            <a:r>
              <a:rPr kumimoji="0" lang="en-US" smtClean="0"/>
              <a:t>Click to edit Master title style</a:t>
            </a:r>
            <a:endParaRPr kumimoji="0" lang="en-US"/>
          </a:p>
        </p:txBody>
      </p:sp>
      <p:sp>
        <p:nvSpPr>
          <p:cNvPr id="3" name="Content Placeholder 2"/>
          <p:cNvSpPr>
            <a:spLocks noGrp="1"/>
          </p:cNvSpPr>
          <p:nvPr>
            <p:ph idx="1"/>
          </p:nvPr>
        </p:nvSpPr>
        <p:spPr/>
        <p:txBody>
          <a:bodyPr/>
          <a:lstStyle>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345D30AE-DFA9-4ED3-904B-2ADFEF81DE67}" type="datetimeFigureOut">
              <a:rPr lang="en-US" smtClean="0"/>
              <a:pPr/>
              <a:t>7/27/2021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E23672-21E7-4D84-BE85-F4C213799B5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1"/>
            <a:ext cx="9144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12" name="Rectangle 11"/>
          <p:cNvSpPr/>
          <p:nvPr/>
        </p:nvSpPr>
        <p:spPr bwMode="invGray">
          <a:xfrm>
            <a:off x="0" y="260252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Title 1"/>
          <p:cNvSpPr>
            <a:spLocks noGrp="1"/>
          </p:cNvSpPr>
          <p:nvPr>
            <p:ph type="title"/>
          </p:nvPr>
        </p:nvSpPr>
        <p:spPr>
          <a:xfrm>
            <a:off x="749808" y="118872"/>
            <a:ext cx="8013192"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740664" y="1828800"/>
            <a:ext cx="8022336" cy="685800"/>
          </a:xfrm>
        </p:spPr>
        <p:txBody>
          <a:bodyPr lIns="146304" tIns="0" rIns="45720" bIns="0"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p:txBody>
          <a:bodyPr/>
          <a:lstStyle/>
          <a:p>
            <a:fld id="{345D30AE-DFA9-4ED3-904B-2ADFEF81DE67}" type="datetimeFigureOut">
              <a:rPr lang="en-US" smtClean="0"/>
              <a:pPr/>
              <a:t>7/27/2021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3E23672-21E7-4D84-BE85-F4C213799B54}"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Content Placeholder 2"/>
          <p:cNvSpPr>
            <a:spLocks noGrp="1"/>
          </p:cNvSpPr>
          <p:nvPr>
            <p:ph sz="half" idx="1"/>
          </p:nvPr>
        </p:nvSpPr>
        <p:spPr>
          <a:xfrm>
            <a:off x="457200" y="1773936"/>
            <a:ext cx="4038600" cy="4623816"/>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Content Placeholder 3"/>
          <p:cNvSpPr>
            <a:spLocks noGrp="1"/>
          </p:cNvSpPr>
          <p:nvPr>
            <p:ph sz="half" idx="2"/>
          </p:nvPr>
        </p:nvSpPr>
        <p:spPr>
          <a:xfrm>
            <a:off x="4648200" y="1773936"/>
            <a:ext cx="4038600" cy="462381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Date Placeholder 4"/>
          <p:cNvSpPr>
            <a:spLocks noGrp="1"/>
          </p:cNvSpPr>
          <p:nvPr>
            <p:ph type="dt" sz="half" idx="10"/>
          </p:nvPr>
        </p:nvSpPr>
        <p:spPr/>
        <p:txBody>
          <a:bodyPr/>
          <a:lstStyle/>
          <a:p>
            <a:fld id="{345D30AE-DFA9-4ED3-904B-2ADFEF81DE67}" type="datetimeFigureOut">
              <a:rPr lang="en-US" smtClean="0"/>
              <a:pPr/>
              <a:t>7/27/2021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3E23672-21E7-4D84-BE85-F4C213799B5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698987"/>
            <a:ext cx="4040188"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smtClean="0"/>
              <a:t>Click to edit Master text styles</a:t>
            </a:r>
          </a:p>
        </p:txBody>
      </p:sp>
      <p:sp>
        <p:nvSpPr>
          <p:cNvPr id="4" name="Content Placeholder 3"/>
          <p:cNvSpPr>
            <a:spLocks noGrp="1"/>
          </p:cNvSpPr>
          <p:nvPr>
            <p:ph sz="half" idx="2"/>
          </p:nvPr>
        </p:nvSpPr>
        <p:spPr>
          <a:xfrm>
            <a:off x="457200" y="2449512"/>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5" name="Text Placeholder 4"/>
          <p:cNvSpPr>
            <a:spLocks noGrp="1"/>
          </p:cNvSpPr>
          <p:nvPr>
            <p:ph type="body" sz="quarter" idx="3"/>
          </p:nvPr>
        </p:nvSpPr>
        <p:spPr>
          <a:xfrm>
            <a:off x="4645025" y="1698987"/>
            <a:ext cx="4041775"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smtClean="0"/>
              <a:t>Click to edit Master text styles</a:t>
            </a:r>
          </a:p>
        </p:txBody>
      </p:sp>
      <p:sp>
        <p:nvSpPr>
          <p:cNvPr id="6" name="Content Placeholder 5"/>
          <p:cNvSpPr>
            <a:spLocks noGrp="1"/>
          </p:cNvSpPr>
          <p:nvPr>
            <p:ph sz="quarter" idx="4"/>
          </p:nvPr>
        </p:nvSpPr>
        <p:spPr>
          <a:xfrm>
            <a:off x="4645025" y="2449512"/>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0"/>
          </p:nvPr>
        </p:nvSpPr>
        <p:spPr/>
        <p:txBody>
          <a:bodyPr/>
          <a:lstStyle/>
          <a:p>
            <a:fld id="{345D30AE-DFA9-4ED3-904B-2ADFEF81DE67}" type="datetimeFigureOut">
              <a:rPr lang="en-US" smtClean="0"/>
              <a:pPr/>
              <a:t>7/27/2021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3E23672-21E7-4D84-BE85-F4C213799B5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extLst/>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345D30AE-DFA9-4ED3-904B-2ADFEF81DE67}" type="datetimeFigureOut">
              <a:rPr lang="en-US" smtClean="0"/>
              <a:pPr/>
              <a:t>7/27/2021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3E23672-21E7-4D84-BE85-F4C213799B5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45D30AE-DFA9-4ED3-904B-2ADFEF81DE67}" type="datetimeFigureOut">
              <a:rPr lang="en-US" smtClean="0"/>
              <a:pPr/>
              <a:t>7/27/2021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3E23672-21E7-4D84-BE85-F4C213799B5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838" y="152400"/>
            <a:ext cx="2523744" cy="978408"/>
          </a:xfrm>
        </p:spPr>
        <p:txBody>
          <a:bodyPr vert="horz" lIns="73152" rIns="45720" bIns="0" rtlCol="0" anchor="b">
            <a:normAutofit/>
            <a:sp3d prstMaterial="matte"/>
          </a:bodyPr>
          <a:lstStyle>
            <a:lvl1pPr algn="l">
              <a:defRPr sz="2000" b="0"/>
            </a:lvl1pPr>
            <a:extLst/>
          </a:lstStyle>
          <a:p>
            <a:r>
              <a:rPr kumimoji="0" lang="en-US" smtClean="0"/>
              <a:t>Click to edit Master title style</a:t>
            </a:r>
            <a:endParaRPr kumimoji="0" lang="en-US"/>
          </a:p>
        </p:txBody>
      </p:sp>
      <p:sp>
        <p:nvSpPr>
          <p:cNvPr id="3" name="Content Placeholder 2"/>
          <p:cNvSpPr>
            <a:spLocks noGrp="1"/>
          </p:cNvSpPr>
          <p:nvPr>
            <p:ph idx="1"/>
          </p:nvPr>
        </p:nvSpPr>
        <p:spPr>
          <a:xfrm>
            <a:off x="3019377" y="1743133"/>
            <a:ext cx="5920641"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extLs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Text Placeholder 3"/>
          <p:cNvSpPr>
            <a:spLocks noGrp="1"/>
          </p:cNvSpPr>
          <p:nvPr>
            <p:ph type="body" sz="half" idx="2"/>
          </p:nvPr>
        </p:nvSpPr>
        <p:spPr>
          <a:xfrm>
            <a:off x="167838" y="1730018"/>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p:txBody>
          <a:bodyPr/>
          <a:lstStyle/>
          <a:p>
            <a:fld id="{345D30AE-DFA9-4ED3-904B-2ADFEF81DE67}" type="datetimeFigureOut">
              <a:rPr lang="en-US" smtClean="0"/>
              <a:pPr/>
              <a:t>7/27/2021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3E23672-21E7-4D84-BE85-F4C213799B54}" type="slidenum">
              <a:rPr lang="en-US" smtClean="0"/>
              <a:pPr/>
              <a:t>‹#›</a:t>
            </a:fld>
            <a:endParaRPr lang="en-US"/>
          </a:p>
        </p:txBody>
      </p:sp>
      <p:sp>
        <p:nvSpPr>
          <p:cNvPr id="12" name="Rectangle 11"/>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9" name="Rectangle 8"/>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4592" y="155448"/>
            <a:ext cx="2525150" cy="978408"/>
          </a:xfrm>
        </p:spPr>
        <p:txBody>
          <a:bodyPr lIns="73152" bIns="0" anchor="b">
            <a:sp3d prstMaterial="matte"/>
          </a:bodyPr>
          <a:lstStyle>
            <a:lvl1pPr algn="l">
              <a:defRPr sz="2000" b="0"/>
            </a:lvl1pPr>
            <a:extLst/>
          </a:lstStyle>
          <a:p>
            <a:r>
              <a:rPr kumimoji="0" lang="en-US" smtClean="0"/>
              <a:t>Click to edit Master title style</a:t>
            </a:r>
            <a:endParaRPr kumimoji="0" lang="en-US"/>
          </a:p>
        </p:txBody>
      </p:sp>
      <p:sp>
        <p:nvSpPr>
          <p:cNvPr id="3" name="Picture Placeholder 2"/>
          <p:cNvSpPr>
            <a:spLocks noGrp="1"/>
          </p:cNvSpPr>
          <p:nvPr>
            <p:ph type="pic" idx="1"/>
          </p:nvPr>
        </p:nvSpPr>
        <p:spPr>
          <a:xfrm>
            <a:off x="2903805" y="1484808"/>
            <a:ext cx="6247397" cy="5373192"/>
          </a:xfrm>
          <a:solidFill>
            <a:schemeClr val="bg2">
              <a:shade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extLst/>
          </a:lstStyle>
          <a:p>
            <a:r>
              <a:rPr kumimoji="0" lang="en-US" smtClean="0"/>
              <a:t>Click icon to add picture</a:t>
            </a:r>
            <a:endParaRPr kumimoji="0" lang="en-US" dirty="0"/>
          </a:p>
        </p:txBody>
      </p:sp>
      <p:sp>
        <p:nvSpPr>
          <p:cNvPr id="4" name="Text Placeholder 3"/>
          <p:cNvSpPr>
            <a:spLocks noGrp="1"/>
          </p:cNvSpPr>
          <p:nvPr>
            <p:ph type="body" sz="half" idx="2"/>
          </p:nvPr>
        </p:nvSpPr>
        <p:spPr>
          <a:xfrm>
            <a:off x="164592" y="1728216"/>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smtClean="0"/>
              <a:t>Click to edit Master text styles</a:t>
            </a:r>
          </a:p>
        </p:txBody>
      </p:sp>
      <p:sp>
        <p:nvSpPr>
          <p:cNvPr id="5" name="Date Placeholder 4"/>
          <p:cNvSpPr>
            <a:spLocks noGrp="1"/>
          </p:cNvSpPr>
          <p:nvPr>
            <p:ph type="dt" sz="half" idx="10"/>
          </p:nvPr>
        </p:nvSpPr>
        <p:spPr>
          <a:xfrm>
            <a:off x="164592" y="1170432"/>
            <a:ext cx="2523744" cy="201168"/>
          </a:xfrm>
        </p:spPr>
        <p:txBody>
          <a:bodyPr/>
          <a:lstStyle/>
          <a:p>
            <a:fld id="{345D30AE-DFA9-4ED3-904B-2ADFEF81DE67}" type="datetimeFigureOut">
              <a:rPr lang="en-US" smtClean="0"/>
              <a:pPr/>
              <a:t>7/27/2021</a:t>
            </a:fld>
            <a:endParaRPr lang="en-US"/>
          </a:p>
        </p:txBody>
      </p:sp>
      <p:sp>
        <p:nvSpPr>
          <p:cNvPr id="11" name="Rectangle 10"/>
          <p:cNvSpPr/>
          <p:nvPr/>
        </p:nvSpPr>
        <p:spPr>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9" name="Rectangle 8"/>
          <p:cNvSpPr/>
          <p:nvPr/>
        </p:nvSpPr>
        <p:spPr bwMode="invGray">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6" name="Footer Placeholder 5"/>
          <p:cNvSpPr>
            <a:spLocks noGrp="1"/>
          </p:cNvSpPr>
          <p:nvPr>
            <p:ph type="ftr" sz="quarter" idx="11"/>
          </p:nvPr>
        </p:nvSpPr>
        <p:spPr>
          <a:xfrm>
            <a:off x="3035808" y="1170432"/>
            <a:ext cx="5193792" cy="201168"/>
          </a:xfrm>
        </p:spPr>
        <p:txBody>
          <a:bodyPr/>
          <a:lstStyle>
            <a:lvl1pPr>
              <a:defRPr>
                <a:solidFill>
                  <a:schemeClr val="bg1">
                    <a:shade val="50000"/>
                  </a:schemeClr>
                </a:solidFill>
              </a:defRPr>
            </a:lvl1pPr>
          </a:lstStyle>
          <a:p>
            <a:endParaRPr lang="en-US"/>
          </a:p>
        </p:txBody>
      </p:sp>
      <p:sp>
        <p:nvSpPr>
          <p:cNvPr id="7" name="Slide Number Placeholder 6"/>
          <p:cNvSpPr>
            <a:spLocks noGrp="1"/>
          </p:cNvSpPr>
          <p:nvPr>
            <p:ph type="sldNum" sz="quarter" idx="12"/>
          </p:nvPr>
        </p:nvSpPr>
        <p:spPr>
          <a:xfrm>
            <a:off x="8339328" y="1170432"/>
            <a:ext cx="733864" cy="201168"/>
          </a:xfrm>
        </p:spPr>
        <p:txBody>
          <a:bodyPr/>
          <a:lstStyle/>
          <a:p>
            <a:fld id="{83E23672-21E7-4D84-BE85-F4C213799B54}"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435895"/>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7" name="Rectangle 6"/>
          <p:cNvSpPr/>
          <p:nvPr/>
        </p:nvSpPr>
        <p:spPr bwMode="ltGray">
          <a:xfrm>
            <a:off x="0" y="0"/>
            <a:ext cx="9143999" cy="1433733"/>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Title Placeholder 1"/>
          <p:cNvSpPr>
            <a:spLocks noGrp="1"/>
          </p:cNvSpPr>
          <p:nvPr>
            <p:ph type="title"/>
          </p:nvPr>
        </p:nvSpPr>
        <p:spPr>
          <a:xfrm>
            <a:off x="457200" y="152400"/>
            <a:ext cx="8229600" cy="1251062"/>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extLst/>
          </a:lstStyle>
          <a:p>
            <a:r>
              <a:rPr kumimoji="0" lang="en-US" smtClean="0"/>
              <a:t>Click to edit Master title style</a:t>
            </a:r>
            <a:endParaRPr kumimoji="0" lang="en-US"/>
          </a:p>
        </p:txBody>
      </p:sp>
      <p:sp>
        <p:nvSpPr>
          <p:cNvPr id="3" name="Text Placeholder 2"/>
          <p:cNvSpPr>
            <a:spLocks noGrp="1"/>
          </p:cNvSpPr>
          <p:nvPr>
            <p:ph type="body" idx="1"/>
          </p:nvPr>
        </p:nvSpPr>
        <p:spPr>
          <a:xfrm>
            <a:off x="457200" y="1775191"/>
            <a:ext cx="8229600" cy="4625609"/>
          </a:xfrm>
          <a:prstGeom prst="rect">
            <a:avLst/>
          </a:prstGeom>
        </p:spPr>
        <p:txBody>
          <a:bodyPr vert="horz" lIns="54864" tIns="91440" rtlCol="0">
            <a:normAutofit/>
          </a:bodyPr>
          <a:lstStyle>
            <a:extLst/>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4" name="Date Placeholder 3"/>
          <p:cNvSpPr>
            <a:spLocks noGrp="1"/>
          </p:cNvSpPr>
          <p:nvPr>
            <p:ph type="dt" sz="half" idx="2"/>
          </p:nvPr>
        </p:nvSpPr>
        <p:spPr>
          <a:xfrm>
            <a:off x="457200" y="6476999"/>
            <a:ext cx="2133600" cy="274320"/>
          </a:xfrm>
          <a:prstGeom prst="rect">
            <a:avLst/>
          </a:prstGeom>
        </p:spPr>
        <p:txBody>
          <a:bodyPr vert="horz" lIns="109728" rIns="45720" bIns="0" rtlCol="0" anchor="b"/>
          <a:lstStyle>
            <a:lvl1pPr algn="l" eaLnBrk="1" latinLnBrk="0" hangingPunct="1">
              <a:defRPr kumimoji="0" sz="1200">
                <a:solidFill>
                  <a:schemeClr val="tx1">
                    <a:tint val="95000"/>
                  </a:schemeClr>
                </a:solidFill>
              </a:defRPr>
            </a:lvl1pPr>
            <a:extLst/>
          </a:lstStyle>
          <a:p>
            <a:fld id="{345D30AE-DFA9-4ED3-904B-2ADFEF81DE67}" type="datetimeFigureOut">
              <a:rPr lang="en-US" smtClean="0"/>
              <a:pPr/>
              <a:t>7/27/2021</a:t>
            </a:fld>
            <a:endParaRPr lang="en-US"/>
          </a:p>
        </p:txBody>
      </p:sp>
      <p:sp>
        <p:nvSpPr>
          <p:cNvPr id="5" name="Footer Placeholder 4"/>
          <p:cNvSpPr>
            <a:spLocks noGrp="1"/>
          </p:cNvSpPr>
          <p:nvPr>
            <p:ph type="ftr" sz="quarter" idx="3"/>
          </p:nvPr>
        </p:nvSpPr>
        <p:spPr>
          <a:xfrm>
            <a:off x="2640596" y="6476999"/>
            <a:ext cx="5507719" cy="274320"/>
          </a:xfrm>
          <a:prstGeom prst="rect">
            <a:avLst/>
          </a:prstGeom>
        </p:spPr>
        <p:txBody>
          <a:bodyPr vert="horz" lIns="45720" rIns="45720" bIns="0" rtlCol="0" anchor="b"/>
          <a:lstStyle>
            <a:lvl1pPr algn="l" eaLnBrk="1" latinLnBrk="0" hangingPunct="1">
              <a:defRPr kumimoji="0" sz="1200">
                <a:solidFill>
                  <a:schemeClr val="tx1">
                    <a:tint val="95000"/>
                  </a:schemeClr>
                </a:solidFill>
              </a:defRPr>
            </a:lvl1pPr>
            <a:extLst/>
          </a:lstStyle>
          <a:p>
            <a:endParaRPr lang="en-US"/>
          </a:p>
        </p:txBody>
      </p:sp>
      <p:sp>
        <p:nvSpPr>
          <p:cNvPr id="6" name="Slide Number Placeholder 5"/>
          <p:cNvSpPr>
            <a:spLocks noGrp="1"/>
          </p:cNvSpPr>
          <p:nvPr>
            <p:ph type="sldNum" sz="quarter" idx="4"/>
          </p:nvPr>
        </p:nvSpPr>
        <p:spPr>
          <a:xfrm>
            <a:off x="8204396" y="6476999"/>
            <a:ext cx="733864" cy="274320"/>
          </a:xfrm>
          <a:prstGeom prst="rect">
            <a:avLst/>
          </a:prstGeom>
        </p:spPr>
        <p:txBody>
          <a:bodyPr vert="horz" bIns="0" rtlCol="0" anchor="b"/>
          <a:lstStyle>
            <a:lvl1pPr algn="r" eaLnBrk="1" latinLnBrk="0" hangingPunct="1">
              <a:defRPr kumimoji="0" sz="1200">
                <a:solidFill>
                  <a:schemeClr val="tx1">
                    <a:tint val="95000"/>
                  </a:schemeClr>
                </a:solidFill>
              </a:defRPr>
            </a:lvl1pPr>
            <a:extLst/>
          </a:lstStyle>
          <a:p>
            <a:fld id="{83E23672-21E7-4D84-BE85-F4C213799B5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Lst>
  <p:txStyles>
    <p:titleStyle>
      <a:lvl1pPr algn="l" rtl="0" eaLnBrk="1" latinLnBrk="0" hangingPunct="1">
        <a:spcBef>
          <a:spcPct val="0"/>
        </a:spcBef>
        <a:buNone/>
        <a:defRPr kumimoji="0" sz="4500" b="1" kern="1200">
          <a:solidFill>
            <a:schemeClr val="accent1">
              <a:satMod val="150000"/>
            </a:schemeClr>
          </a:solidFill>
          <a:effectLst/>
          <a:latin typeface="+mj-lt"/>
          <a:ea typeface="+mj-ea"/>
          <a:cs typeface="+mj-cs"/>
        </a:defRPr>
      </a:lvl1pPr>
      <a:extLst/>
    </p:titleStyle>
    <p:body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mn-lt"/>
          <a:ea typeface="+mn-ea"/>
          <a:cs typeface="+mn-cs"/>
        </a:defRPr>
      </a:lvl1pPr>
      <a:lvl2pPr marL="731520" indent="-274320" algn="l" rtl="0" eaLnBrk="1" latinLnBrk="0" hangingPunct="1">
        <a:spcBef>
          <a:spcPct val="20000"/>
        </a:spcBef>
        <a:buClr>
          <a:schemeClr val="accent2"/>
        </a:buClr>
        <a:buSzPct val="90000"/>
        <a:buFont typeface="Wingdings"/>
        <a:buChar char=""/>
        <a:defRPr kumimoji="0" sz="2800" kern="1200">
          <a:solidFill>
            <a:schemeClr val="tx1"/>
          </a:solidFill>
          <a:latin typeface="+mn-lt"/>
          <a:ea typeface="+mn-ea"/>
          <a:cs typeface="+mn-cs"/>
        </a:defRPr>
      </a:lvl2pPr>
      <a:lvl3pPr marL="996696" indent="-228600" algn="l" rtl="0" eaLnBrk="1" latinLnBrk="0" hangingPunct="1">
        <a:spcBef>
          <a:spcPct val="20000"/>
        </a:spcBef>
        <a:buClr>
          <a:schemeClr val="accent3"/>
        </a:buClr>
        <a:buFont typeface="Arial"/>
        <a:buChar char="▪"/>
        <a:defRPr kumimoji="0" sz="2400" kern="1200">
          <a:solidFill>
            <a:schemeClr val="tx1"/>
          </a:solidFill>
          <a:latin typeface="+mn-lt"/>
          <a:ea typeface="+mn-ea"/>
          <a:cs typeface="+mn-cs"/>
        </a:defRPr>
      </a:lvl3pPr>
      <a:lvl4pPr marL="1216152" indent="-182880" algn="l" rtl="0" eaLnBrk="1" latinLnBrk="0" hangingPunct="1">
        <a:spcBef>
          <a:spcPct val="20000"/>
        </a:spcBef>
        <a:buClr>
          <a:schemeClr val="accent4"/>
        </a:buClr>
        <a:buFont typeface="Arial"/>
        <a:buChar char="▪"/>
        <a:defRPr kumimoji="0" sz="2000" kern="1200">
          <a:solidFill>
            <a:schemeClr val="tx1"/>
          </a:solidFill>
          <a:latin typeface="+mn-lt"/>
          <a:ea typeface="+mn-ea"/>
          <a:cs typeface="+mn-cs"/>
        </a:defRPr>
      </a:lvl4pPr>
      <a:lvl5pPr marL="1426464" indent="-182880" algn="l" rtl="0" eaLnBrk="1" latinLnBrk="0" hangingPunct="1">
        <a:spcBef>
          <a:spcPct val="20000"/>
        </a:spcBef>
        <a:buClr>
          <a:schemeClr val="accent5"/>
        </a:buClr>
        <a:buFont typeface="Wingdings 3"/>
        <a:buChar char=""/>
        <a:defRPr kumimoji="0" lang="en-US" sz="2000" kern="1200" smtClean="0">
          <a:solidFill>
            <a:schemeClr val="tx1"/>
          </a:solidFill>
          <a:latin typeface="+mn-lt"/>
          <a:ea typeface="+mn-ea"/>
          <a:cs typeface="+mn-cs"/>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8600" y="304800"/>
            <a:ext cx="7772400" cy="1470025"/>
          </a:xfrm>
        </p:spPr>
        <p:txBody>
          <a:bodyPr>
            <a:normAutofit/>
          </a:bodyPr>
          <a:lstStyle/>
          <a:p>
            <a:r>
              <a:rPr lang="en-US" sz="4000" u="sng" dirty="0" smtClean="0">
                <a:latin typeface="Times New Roman" pitchFamily="18" charset="0"/>
                <a:cs typeface="Times New Roman" pitchFamily="18" charset="0"/>
              </a:rPr>
              <a:t>Airline Reservation System</a:t>
            </a:r>
            <a:endParaRPr lang="en-US" sz="4000" u="sng" dirty="0">
              <a:latin typeface="Times New Roman" pitchFamily="18" charset="0"/>
              <a:cs typeface="Times New Roman" pitchFamily="18" charset="0"/>
            </a:endParaRPr>
          </a:p>
        </p:txBody>
      </p:sp>
      <p:sp>
        <p:nvSpPr>
          <p:cNvPr id="3" name="Subtitle 2"/>
          <p:cNvSpPr>
            <a:spLocks noGrp="1"/>
          </p:cNvSpPr>
          <p:nvPr>
            <p:ph type="subTitle" idx="1"/>
          </p:nvPr>
        </p:nvSpPr>
        <p:spPr>
          <a:xfrm>
            <a:off x="5105400" y="4572000"/>
            <a:ext cx="3733800" cy="1752600"/>
          </a:xfrm>
        </p:spPr>
        <p:txBody>
          <a:bodyPr/>
          <a:lstStyle/>
          <a:p>
            <a:r>
              <a:rPr lang="en-US" dirty="0" smtClean="0">
                <a:solidFill>
                  <a:schemeClr val="tx1"/>
                </a:solidFill>
                <a:latin typeface="Times New Roman" pitchFamily="18" charset="0"/>
                <a:cs typeface="Times New Roman" pitchFamily="18" charset="0"/>
              </a:rPr>
              <a:t> </a:t>
            </a:r>
            <a:r>
              <a:rPr lang="en-US" dirty="0" smtClean="0">
                <a:solidFill>
                  <a:schemeClr val="tx1"/>
                </a:solidFill>
                <a:latin typeface="Times New Roman" pitchFamily="18" charset="0"/>
                <a:cs typeface="Times New Roman" pitchFamily="18" charset="0"/>
              </a:rPr>
              <a:t>Projected</a:t>
            </a:r>
          </a:p>
          <a:p>
            <a:r>
              <a:rPr lang="en-US" dirty="0" smtClean="0">
                <a:solidFill>
                  <a:schemeClr val="tx1"/>
                </a:solidFill>
                <a:latin typeface="Times New Roman" pitchFamily="18" charset="0"/>
                <a:cs typeface="Times New Roman" pitchFamily="18" charset="0"/>
              </a:rPr>
              <a:t>By</a:t>
            </a:r>
            <a:endParaRPr lang="en-US" dirty="0" smtClean="0">
              <a:solidFill>
                <a:schemeClr val="tx1"/>
              </a:solidFill>
              <a:latin typeface="Times New Roman" pitchFamily="18" charset="0"/>
              <a:cs typeface="Times New Roman" pitchFamily="18" charset="0"/>
            </a:endParaRPr>
          </a:p>
          <a:p>
            <a:r>
              <a:rPr lang="en-US" dirty="0" smtClean="0">
                <a:solidFill>
                  <a:schemeClr val="tx1"/>
                </a:solidFill>
                <a:latin typeface="Times New Roman" pitchFamily="18" charset="0"/>
                <a:cs typeface="Times New Roman" pitchFamily="18" charset="0"/>
              </a:rPr>
              <a:t>Mohammed Haasan</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600" dirty="0" smtClean="0">
                <a:latin typeface="Times New Roman" pitchFamily="18" charset="0"/>
                <a:cs typeface="Times New Roman" pitchFamily="18" charset="0"/>
              </a:rPr>
              <a:t>Login</a:t>
            </a:r>
            <a:endParaRPr lang="en-US" sz="3600" dirty="0">
              <a:latin typeface="Times New Roman" pitchFamily="18" charset="0"/>
              <a:cs typeface="Times New Roman" pitchFamily="18" charset="0"/>
            </a:endParaRPr>
          </a:p>
        </p:txBody>
      </p:sp>
      <p:pic>
        <p:nvPicPr>
          <p:cNvPr id="4" name="Content Placeholder 3" descr="Screenshot (6).png"/>
          <p:cNvPicPr>
            <a:picLocks noGrp="1" noChangeAspect="1"/>
          </p:cNvPicPr>
          <p:nvPr>
            <p:ph idx="1"/>
          </p:nvPr>
        </p:nvPicPr>
        <p:blipFill>
          <a:blip r:embed="rId2"/>
          <a:stretch>
            <a:fillRect/>
          </a:stretch>
        </p:blipFill>
        <p:spPr>
          <a:xfrm>
            <a:off x="458014" y="1774825"/>
            <a:ext cx="8227971" cy="4625975"/>
          </a:xfr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600" dirty="0" smtClean="0">
                <a:latin typeface="Times New Roman" pitchFamily="18" charset="0"/>
                <a:cs typeface="Times New Roman" pitchFamily="18" charset="0"/>
              </a:rPr>
              <a:t>Booking</a:t>
            </a:r>
            <a:endParaRPr lang="en-US" sz="3600" dirty="0">
              <a:latin typeface="Times New Roman" pitchFamily="18" charset="0"/>
              <a:cs typeface="Times New Roman" pitchFamily="18" charset="0"/>
            </a:endParaRPr>
          </a:p>
        </p:txBody>
      </p:sp>
      <p:pic>
        <p:nvPicPr>
          <p:cNvPr id="4" name="Content Placeholder 3" descr="Screenshot (7).png"/>
          <p:cNvPicPr>
            <a:picLocks noGrp="1" noChangeAspect="1"/>
          </p:cNvPicPr>
          <p:nvPr>
            <p:ph idx="1"/>
          </p:nvPr>
        </p:nvPicPr>
        <p:blipFill>
          <a:blip r:embed="rId2"/>
          <a:stretch>
            <a:fillRect/>
          </a:stretch>
        </p:blipFill>
        <p:spPr>
          <a:xfrm>
            <a:off x="458014" y="1774825"/>
            <a:ext cx="8227971" cy="4625975"/>
          </a:xfr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600" dirty="0" smtClean="0">
                <a:latin typeface="Times New Roman" pitchFamily="18" charset="0"/>
                <a:cs typeface="Times New Roman" pitchFamily="18" charset="0"/>
              </a:rPr>
              <a:t>Conclusion:</a:t>
            </a:r>
            <a:endParaRPr lang="en-US" sz="36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a:buFont typeface="Wingdings" pitchFamily="2" charset="2"/>
              <a:buChar char="§"/>
            </a:pPr>
            <a:r>
              <a:rPr lang="en-US" sz="3000" dirty="0" smtClean="0">
                <a:latin typeface="Times New Roman" pitchFamily="18" charset="0"/>
                <a:cs typeface="Times New Roman" pitchFamily="18" charset="0"/>
              </a:rPr>
              <a:t>It </a:t>
            </a:r>
            <a:r>
              <a:rPr lang="en-US" sz="3000" dirty="0">
                <a:latin typeface="Times New Roman" pitchFamily="18" charset="0"/>
                <a:cs typeface="Times New Roman" pitchFamily="18" charset="0"/>
              </a:rPr>
              <a:t>not only provides flight details but also but also creates a platform to book tickets, cancels or modifies ticket timings or dates and even informs about the number of people on board!</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600" dirty="0" smtClean="0">
                <a:latin typeface="Times New Roman" pitchFamily="18" charset="0"/>
                <a:cs typeface="Times New Roman" pitchFamily="18" charset="0"/>
              </a:rPr>
              <a:t>Github</a:t>
            </a:r>
            <a:r>
              <a:rPr lang="en-US" sz="3600" dirty="0">
                <a:latin typeface="Times New Roman" pitchFamily="18" charset="0"/>
                <a:cs typeface="Times New Roman" pitchFamily="18" charset="0"/>
              </a:rPr>
              <a:t>:</a:t>
            </a:r>
          </a:p>
        </p:txBody>
      </p:sp>
      <p:sp>
        <p:nvSpPr>
          <p:cNvPr id="3" name="Content Placeholder 2"/>
          <p:cNvSpPr>
            <a:spLocks noGrp="1"/>
          </p:cNvSpPr>
          <p:nvPr>
            <p:ph idx="1"/>
          </p:nvPr>
        </p:nvSpPr>
        <p:spPr/>
        <p:txBody>
          <a:bodyPr>
            <a:normAutofit/>
          </a:bodyPr>
          <a:lstStyle/>
          <a:p>
            <a:pPr>
              <a:buFont typeface="Wingdings" pitchFamily="2" charset="2"/>
              <a:buChar char="§"/>
            </a:pPr>
            <a:r>
              <a:rPr lang="en-US" sz="3000" dirty="0" smtClean="0">
                <a:latin typeface="Times New Roman" pitchFamily="18" charset="0"/>
                <a:cs typeface="Times New Roman" pitchFamily="18" charset="0"/>
              </a:rPr>
              <a:t>“https://github.com/mohammedhaasan/Aarif.git “</a:t>
            </a:r>
            <a:endParaRPr lang="en-US" sz="30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latin typeface="Times New Roman" pitchFamily="18" charset="0"/>
                <a:cs typeface="Times New Roman" pitchFamily="18" charset="0"/>
              </a:rPr>
              <a:t>Thank You!</a:t>
            </a:r>
            <a:endParaRPr lang="en-US" sz="36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600" dirty="0" smtClean="0">
                <a:latin typeface="Times New Roman" pitchFamily="18" charset="0"/>
                <a:cs typeface="Times New Roman" pitchFamily="18" charset="0"/>
              </a:rPr>
              <a:t>Contents:</a:t>
            </a:r>
            <a:endParaRPr lang="en-US" sz="3600"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pPr>
              <a:buFont typeface="Wingdings" pitchFamily="2" charset="2"/>
              <a:buChar char="§"/>
            </a:pPr>
            <a:r>
              <a:rPr lang="en-US" dirty="0" smtClean="0">
                <a:latin typeface="Times New Roman" pitchFamily="18" charset="0"/>
                <a:cs typeface="Times New Roman" pitchFamily="18" charset="0"/>
              </a:rPr>
              <a:t>Introduction</a:t>
            </a:r>
          </a:p>
          <a:p>
            <a:pPr>
              <a:buFont typeface="Wingdings" pitchFamily="2" charset="2"/>
              <a:buChar char="§"/>
            </a:pPr>
            <a:r>
              <a:rPr lang="en-US" dirty="0" smtClean="0">
                <a:latin typeface="Times New Roman" pitchFamily="18" charset="0"/>
                <a:cs typeface="Times New Roman" pitchFamily="18" charset="0"/>
              </a:rPr>
              <a:t>Abstract</a:t>
            </a:r>
          </a:p>
          <a:p>
            <a:pPr>
              <a:buFont typeface="Wingdings" pitchFamily="2" charset="2"/>
              <a:buChar char="§"/>
            </a:pPr>
            <a:r>
              <a:rPr lang="en-US" dirty="0" smtClean="0">
                <a:latin typeface="Times New Roman" pitchFamily="18" charset="0"/>
                <a:cs typeface="Times New Roman" pitchFamily="18" charset="0"/>
              </a:rPr>
              <a:t>Objectives</a:t>
            </a:r>
          </a:p>
          <a:p>
            <a:pPr>
              <a:buFont typeface="Wingdings" pitchFamily="2" charset="2"/>
              <a:buChar char="§"/>
            </a:pPr>
            <a:r>
              <a:rPr lang="en-US" dirty="0" smtClean="0">
                <a:latin typeface="Times New Roman" pitchFamily="18" charset="0"/>
                <a:cs typeface="Times New Roman" pitchFamily="18" charset="0"/>
              </a:rPr>
              <a:t>Flow chart</a:t>
            </a:r>
          </a:p>
          <a:p>
            <a:pPr>
              <a:buFont typeface="Wingdings" pitchFamily="2" charset="2"/>
              <a:buChar char="§"/>
            </a:pPr>
            <a:r>
              <a:rPr lang="en-US" dirty="0" smtClean="0">
                <a:latin typeface="Times New Roman" pitchFamily="18" charset="0"/>
                <a:cs typeface="Times New Roman" pitchFamily="18" charset="0"/>
              </a:rPr>
              <a:t>Modules</a:t>
            </a:r>
          </a:p>
          <a:p>
            <a:pPr>
              <a:buFont typeface="Wingdings" pitchFamily="2" charset="2"/>
              <a:buChar char="§"/>
            </a:pPr>
            <a:r>
              <a:rPr lang="en-US" dirty="0" smtClean="0">
                <a:latin typeface="Times New Roman" pitchFamily="18" charset="0"/>
                <a:cs typeface="Times New Roman" pitchFamily="18" charset="0"/>
              </a:rPr>
              <a:t>Conclusion</a:t>
            </a:r>
          </a:p>
          <a:p>
            <a:pPr>
              <a:buFont typeface="Wingdings" pitchFamily="2" charset="2"/>
              <a:buChar char="§"/>
            </a:pPr>
            <a:r>
              <a:rPr lang="en-US" dirty="0" smtClean="0">
                <a:latin typeface="Times New Roman" pitchFamily="18" charset="0"/>
                <a:cs typeface="Times New Roman" pitchFamily="18" charset="0"/>
              </a:rPr>
              <a:t>Github</a:t>
            </a:r>
          </a:p>
          <a:p>
            <a:pPr>
              <a:buFont typeface="Wingdings" pitchFamily="2" charset="2"/>
              <a:buChar char="§"/>
            </a:pPr>
            <a:endParaRPr lang="en-US" dirty="0" smtClean="0">
              <a:latin typeface="Times New Roman" pitchFamily="18" charset="0"/>
              <a:cs typeface="Times New Roman" pitchFamily="18" charset="0"/>
            </a:endParaRPr>
          </a:p>
          <a:p>
            <a:pPr>
              <a:buFont typeface="Wingdings" pitchFamily="2" charset="2"/>
              <a:buChar char="§"/>
            </a:pPr>
            <a:endParaRPr lang="en-US" dirty="0" smtClean="0">
              <a:latin typeface="Times New Roman" pitchFamily="18" charset="0"/>
              <a:cs typeface="Times New Roman" pitchFamily="18" charset="0"/>
            </a:endParaRPr>
          </a:p>
          <a:p>
            <a:pPr>
              <a:lnSpc>
                <a:spcPct val="150000"/>
              </a:lnSpc>
              <a:buFont typeface="Wingdings" pitchFamily="2" charset="2"/>
              <a:buChar char="§"/>
            </a:pPr>
            <a:endParaRPr lang="en-US" dirty="0" smtClean="0">
              <a:latin typeface="Times New Roman" pitchFamily="18" charset="0"/>
              <a:cs typeface="Times New Roman" pitchFamily="18" charset="0"/>
            </a:endParaRPr>
          </a:p>
          <a:p>
            <a:pPr>
              <a:lnSpc>
                <a:spcPct val="150000"/>
              </a:lnSpc>
              <a:buFont typeface="Wingdings" pitchFamily="2" charset="2"/>
              <a:buChar char="§"/>
            </a:pPr>
            <a:endParaRPr lang="en-US" dirty="0" smtClean="0">
              <a:latin typeface="Times New Roman" pitchFamily="18" charset="0"/>
              <a:cs typeface="Times New Roman" pitchFamily="18" charset="0"/>
            </a:endParaRPr>
          </a:p>
          <a:p>
            <a:pPr>
              <a:lnSpc>
                <a:spcPct val="150000"/>
              </a:lnSpc>
              <a:buFont typeface="Wingdings" pitchFamily="2" charset="2"/>
              <a:buChar char="§"/>
            </a:pPr>
            <a:endParaRPr lang="en-US" dirty="0" smtClean="0">
              <a:latin typeface="Times New Roman" pitchFamily="18" charset="0"/>
              <a:cs typeface="Times New Roman" pitchFamily="18" charset="0"/>
            </a:endParaRPr>
          </a:p>
          <a:p>
            <a:pPr>
              <a:buNone/>
            </a:pPr>
            <a:endParaRPr lang="en-US" dirty="0" smtClean="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600" dirty="0" smtClean="0">
                <a:latin typeface="Times New Roman" pitchFamily="18" charset="0"/>
                <a:cs typeface="Times New Roman" pitchFamily="18" charset="0"/>
              </a:rPr>
              <a:t>Introduction:</a:t>
            </a:r>
            <a:endParaRPr lang="en-US" sz="36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a:buFont typeface="Wingdings" pitchFamily="2" charset="2"/>
              <a:buChar char="§"/>
            </a:pPr>
            <a:r>
              <a:rPr lang="en-US" sz="3000" dirty="0" smtClean="0">
                <a:latin typeface="Times New Roman" pitchFamily="18" charset="0"/>
                <a:cs typeface="Times New Roman" pitchFamily="18" charset="0"/>
              </a:rPr>
              <a:t>The airline reservation system is a web-based booking solution that helps in consolidating data from all airlines through the use of global distribution systems. </a:t>
            </a:r>
          </a:p>
          <a:p>
            <a:pPr>
              <a:buFont typeface="Wingdings" pitchFamily="2" charset="2"/>
              <a:buChar char="§"/>
            </a:pPr>
            <a:r>
              <a:rPr lang="en-US" sz="3000" dirty="0" smtClean="0">
                <a:latin typeface="Times New Roman" pitchFamily="18" charset="0"/>
                <a:cs typeface="Times New Roman" pitchFamily="18" charset="0"/>
              </a:rPr>
              <a:t>The system provides inventory and rates in real time to customers .</a:t>
            </a:r>
            <a:endParaRPr lang="en-US" sz="30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600" dirty="0" smtClean="0">
                <a:latin typeface="Times New Roman" pitchFamily="18" charset="0"/>
                <a:cs typeface="Times New Roman" pitchFamily="18" charset="0"/>
              </a:rPr>
              <a:t>Abstract:</a:t>
            </a:r>
            <a:endParaRPr lang="en-US" sz="36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a:buFont typeface="Wingdings" pitchFamily="2" charset="2"/>
              <a:buChar char="§"/>
            </a:pPr>
            <a:r>
              <a:rPr lang="en-US" sz="3000" dirty="0" smtClean="0">
                <a:latin typeface="Times New Roman" pitchFamily="18" charset="0"/>
                <a:cs typeface="Times New Roman" pitchFamily="18" charset="0"/>
              </a:rPr>
              <a:t>Airline reservation System is a computerized system used to store and retrieve information and conduct transactions related to air travel. </a:t>
            </a:r>
          </a:p>
          <a:p>
            <a:pPr>
              <a:buFont typeface="Wingdings" pitchFamily="2" charset="2"/>
              <a:buChar char="§"/>
            </a:pPr>
            <a:r>
              <a:rPr lang="en-US" sz="3000" dirty="0" smtClean="0">
                <a:latin typeface="Times New Roman" pitchFamily="18" charset="0"/>
                <a:cs typeface="Times New Roman" pitchFamily="18" charset="0"/>
              </a:rPr>
              <a:t>The project is aimed at exposing the relevance and importance of Airline Reservation Systems. It is projected towards enhancing the relationship between customers and airline agencies through the use of ARSs.</a:t>
            </a:r>
            <a:endParaRPr lang="en-US" sz="30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600" dirty="0" smtClean="0">
                <a:latin typeface="Times New Roman" pitchFamily="18" charset="0"/>
                <a:cs typeface="Times New Roman" pitchFamily="18" charset="0"/>
              </a:rPr>
              <a:t>Objectives:</a:t>
            </a:r>
            <a:endParaRPr lang="en-US" sz="36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a:lnSpc>
                <a:spcPct val="150000"/>
              </a:lnSpc>
              <a:buFont typeface="Wingdings" pitchFamily="2" charset="2"/>
              <a:buChar char="§"/>
            </a:pPr>
            <a:r>
              <a:rPr lang="en-US" sz="3000" dirty="0" smtClean="0">
                <a:latin typeface="Times New Roman" pitchFamily="18" charset="0"/>
                <a:cs typeface="Times New Roman" pitchFamily="18" charset="0"/>
              </a:rPr>
              <a:t>To make air ticket reservation easier for passenger</a:t>
            </a:r>
          </a:p>
          <a:p>
            <a:pPr>
              <a:lnSpc>
                <a:spcPct val="150000"/>
              </a:lnSpc>
              <a:buFont typeface="Wingdings" pitchFamily="2" charset="2"/>
              <a:buChar char="§"/>
            </a:pPr>
            <a:r>
              <a:rPr lang="en-US" sz="3000" dirty="0" smtClean="0">
                <a:latin typeface="Times New Roman" pitchFamily="18" charset="0"/>
                <a:cs typeface="Times New Roman" pitchFamily="18" charset="0"/>
              </a:rPr>
              <a:t>To save time and effort of potential air traveler</a:t>
            </a:r>
          </a:p>
          <a:p>
            <a:pPr>
              <a:lnSpc>
                <a:spcPct val="150000"/>
              </a:lnSpc>
              <a:buFont typeface="Wingdings" pitchFamily="2" charset="2"/>
              <a:buChar char="§"/>
            </a:pPr>
            <a:r>
              <a:rPr lang="en-US" sz="3000" dirty="0" smtClean="0">
                <a:latin typeface="Times New Roman" pitchFamily="18" charset="0"/>
                <a:cs typeface="Times New Roman" pitchFamily="18" charset="0"/>
              </a:rPr>
              <a:t>To develop a program code of simple airline reservation system.</a:t>
            </a:r>
          </a:p>
          <a:p>
            <a:pPr>
              <a:buFont typeface="Wingdings" pitchFamily="2" charset="2"/>
              <a:buChar char="§"/>
            </a:pPr>
            <a:endParaRPr lang="en-US" sz="3000" dirty="0" smtClean="0">
              <a:latin typeface="Times New Roman" pitchFamily="18" charset="0"/>
              <a:cs typeface="Times New Roman" pitchFamily="18" charset="0"/>
            </a:endParaRPr>
          </a:p>
          <a:p>
            <a:pPr>
              <a:buFont typeface="Wingdings" pitchFamily="2" charset="2"/>
              <a:buChar char="§"/>
            </a:pPr>
            <a:endParaRPr lang="en-US" sz="30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600" dirty="0" smtClean="0">
                <a:latin typeface="Times New Roman" pitchFamily="18" charset="0"/>
                <a:cs typeface="Times New Roman" pitchFamily="18" charset="0"/>
              </a:rPr>
              <a:t>Flow </a:t>
            </a:r>
            <a:r>
              <a:rPr lang="en-US" sz="3600" dirty="0" smtClean="0">
                <a:latin typeface="Times New Roman" pitchFamily="18" charset="0"/>
                <a:cs typeface="Times New Roman" pitchFamily="18" charset="0"/>
              </a:rPr>
              <a:t>chart:</a:t>
            </a:r>
            <a:endParaRPr lang="en-US" sz="3600" dirty="0">
              <a:latin typeface="Times New Roman" pitchFamily="18" charset="0"/>
              <a:cs typeface="Times New Roman" pitchFamily="18" charset="0"/>
            </a:endParaRPr>
          </a:p>
        </p:txBody>
      </p:sp>
      <p:pic>
        <p:nvPicPr>
          <p:cNvPr id="6" name="Content Placeholder 5" descr="system-flowchart-E-System-interface-When-client-uses-the-application-for-the-first-time.png"/>
          <p:cNvPicPr>
            <a:picLocks noGrp="1" noChangeAspect="1"/>
          </p:cNvPicPr>
          <p:nvPr>
            <p:ph idx="1"/>
          </p:nvPr>
        </p:nvPicPr>
        <p:blipFill>
          <a:blip r:embed="rId2"/>
          <a:stretch>
            <a:fillRect/>
          </a:stretch>
        </p:blipFill>
        <p:spPr>
          <a:xfrm>
            <a:off x="3285168" y="1774825"/>
            <a:ext cx="2573664" cy="4625975"/>
          </a:xfrm>
        </p:spPr>
      </p:pic>
      <p:sp>
        <p:nvSpPr>
          <p:cNvPr id="5" name="TextBox 4"/>
          <p:cNvSpPr txBox="1"/>
          <p:nvPr/>
        </p:nvSpPr>
        <p:spPr>
          <a:xfrm>
            <a:off x="2667000" y="6488668"/>
            <a:ext cx="3962400" cy="369332"/>
          </a:xfrm>
          <a:prstGeom prst="rect">
            <a:avLst/>
          </a:prstGeom>
          <a:noFill/>
        </p:spPr>
        <p:txBody>
          <a:bodyPr wrap="square" rtlCol="0">
            <a:spAutoFit/>
          </a:bodyPr>
          <a:lstStyle/>
          <a:p>
            <a:r>
              <a:rPr lang="en-US" dirty="0" smtClean="0">
                <a:latin typeface="Times New Roman" pitchFamily="18" charset="0"/>
                <a:cs typeface="Times New Roman" pitchFamily="18" charset="0"/>
              </a:rPr>
              <a:t>Basic Diagram</a:t>
            </a:r>
            <a:r>
              <a:rPr lang="en-US" dirty="0" smtClean="0"/>
              <a:t> of Reservation System</a:t>
            </a:r>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600" dirty="0" smtClean="0">
                <a:latin typeface="Times New Roman" pitchFamily="18" charset="0"/>
                <a:cs typeface="Times New Roman" pitchFamily="18" charset="0"/>
              </a:rPr>
              <a:t>Modules</a:t>
            </a:r>
            <a:endParaRPr lang="en-US" sz="36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a:lnSpc>
                <a:spcPct val="150000"/>
              </a:lnSpc>
              <a:buFont typeface="Wingdings" pitchFamily="2" charset="2"/>
              <a:buChar char="§"/>
            </a:pPr>
            <a:r>
              <a:rPr lang="en-US" sz="3000" dirty="0" smtClean="0">
                <a:latin typeface="Times New Roman" pitchFamily="18" charset="0"/>
                <a:cs typeface="Times New Roman" pitchFamily="18" charset="0"/>
              </a:rPr>
              <a:t>Home</a:t>
            </a:r>
          </a:p>
          <a:p>
            <a:pPr>
              <a:lnSpc>
                <a:spcPct val="150000"/>
              </a:lnSpc>
              <a:buFont typeface="Wingdings" pitchFamily="2" charset="2"/>
              <a:buChar char="§"/>
            </a:pPr>
            <a:r>
              <a:rPr lang="en-US" sz="3000" dirty="0" smtClean="0">
                <a:latin typeface="Times New Roman" pitchFamily="18" charset="0"/>
                <a:cs typeface="Times New Roman" pitchFamily="18" charset="0"/>
              </a:rPr>
              <a:t>Register</a:t>
            </a:r>
          </a:p>
          <a:p>
            <a:pPr>
              <a:lnSpc>
                <a:spcPct val="150000"/>
              </a:lnSpc>
              <a:buFont typeface="Wingdings" pitchFamily="2" charset="2"/>
              <a:buChar char="§"/>
            </a:pPr>
            <a:r>
              <a:rPr lang="en-US" sz="3000" dirty="0" smtClean="0">
                <a:latin typeface="Times New Roman" pitchFamily="18" charset="0"/>
                <a:cs typeface="Times New Roman" pitchFamily="18" charset="0"/>
              </a:rPr>
              <a:t>Login</a:t>
            </a:r>
          </a:p>
          <a:p>
            <a:pPr>
              <a:lnSpc>
                <a:spcPct val="150000"/>
              </a:lnSpc>
              <a:buFont typeface="Wingdings" pitchFamily="2" charset="2"/>
              <a:buChar char="§"/>
            </a:pPr>
            <a:r>
              <a:rPr lang="en-US" sz="3000" dirty="0" smtClean="0">
                <a:latin typeface="Times New Roman" pitchFamily="18" charset="0"/>
                <a:cs typeface="Times New Roman" pitchFamily="18" charset="0"/>
              </a:rPr>
              <a:t>Booking</a:t>
            </a:r>
            <a:endParaRPr lang="en-US" sz="30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600" dirty="0" smtClean="0">
                <a:latin typeface="Times New Roman" pitchFamily="18" charset="0"/>
                <a:cs typeface="Times New Roman" pitchFamily="18" charset="0"/>
              </a:rPr>
              <a:t>Home</a:t>
            </a:r>
            <a:endParaRPr lang="en-US" sz="3600" dirty="0">
              <a:latin typeface="Times New Roman" pitchFamily="18" charset="0"/>
              <a:cs typeface="Times New Roman" pitchFamily="18" charset="0"/>
            </a:endParaRPr>
          </a:p>
        </p:txBody>
      </p:sp>
      <p:pic>
        <p:nvPicPr>
          <p:cNvPr id="4" name="Content Placeholder 3" descr="Screenshot (4).png"/>
          <p:cNvPicPr>
            <a:picLocks noGrp="1" noChangeAspect="1"/>
          </p:cNvPicPr>
          <p:nvPr>
            <p:ph idx="1"/>
          </p:nvPr>
        </p:nvPicPr>
        <p:blipFill>
          <a:blip r:embed="rId2"/>
          <a:stretch>
            <a:fillRect/>
          </a:stretch>
        </p:blipFill>
        <p:spPr>
          <a:xfrm>
            <a:off x="458014" y="1774825"/>
            <a:ext cx="8227971" cy="4625975"/>
          </a:xfr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600" dirty="0" smtClean="0">
                <a:latin typeface="Times New Roman" pitchFamily="18" charset="0"/>
                <a:cs typeface="Times New Roman" pitchFamily="18" charset="0"/>
              </a:rPr>
              <a:t>Registration</a:t>
            </a:r>
            <a:endParaRPr lang="en-US" sz="3600" dirty="0">
              <a:latin typeface="Times New Roman" pitchFamily="18" charset="0"/>
              <a:cs typeface="Times New Roman" pitchFamily="18" charset="0"/>
            </a:endParaRPr>
          </a:p>
        </p:txBody>
      </p:sp>
      <p:pic>
        <p:nvPicPr>
          <p:cNvPr id="4" name="Content Placeholder 3" descr="Screenshot (5).png"/>
          <p:cNvPicPr>
            <a:picLocks noGrp="1" noChangeAspect="1"/>
          </p:cNvPicPr>
          <p:nvPr>
            <p:ph idx="1"/>
          </p:nvPr>
        </p:nvPicPr>
        <p:blipFill>
          <a:blip r:embed="rId2"/>
          <a:stretch>
            <a:fillRect/>
          </a:stretch>
        </p:blipFill>
        <p:spPr>
          <a:xfrm>
            <a:off x="458014" y="1774825"/>
            <a:ext cx="8227971" cy="4625975"/>
          </a:xfrm>
        </p:spPr>
      </p:pic>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odule">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Module</Template>
  <TotalTime>227</TotalTime>
  <Words>208</Words>
  <Application>Microsoft Office PowerPoint</Application>
  <PresentationFormat>On-screen Show (4:3)</PresentationFormat>
  <Paragraphs>43</Paragraphs>
  <Slides>14</Slides>
  <Notes>1</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Module</vt:lpstr>
      <vt:lpstr>Airline Reservation System</vt:lpstr>
      <vt:lpstr>Contents:</vt:lpstr>
      <vt:lpstr>Introduction:</vt:lpstr>
      <vt:lpstr>Abstract:</vt:lpstr>
      <vt:lpstr>Objectives:</vt:lpstr>
      <vt:lpstr>Flow chart:</vt:lpstr>
      <vt:lpstr>Modules</vt:lpstr>
      <vt:lpstr>Home</vt:lpstr>
      <vt:lpstr>Registration</vt:lpstr>
      <vt:lpstr>Login</vt:lpstr>
      <vt:lpstr>Booking</vt:lpstr>
      <vt:lpstr>Conclusion:</vt:lpstr>
      <vt:lpstr>Github:</vt:lpstr>
      <vt:lpstr>Thank You!</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Airline Reservation System</dc:title>
  <dc:creator>admin</dc:creator>
  <cp:lastModifiedBy>admin</cp:lastModifiedBy>
  <cp:revision>24</cp:revision>
  <dcterms:created xsi:type="dcterms:W3CDTF">2021-07-26T17:36:27Z</dcterms:created>
  <dcterms:modified xsi:type="dcterms:W3CDTF">2021-07-27T03:22:19Z</dcterms:modified>
</cp:coreProperties>
</file>

<file path=docProps/thumbnail.jpeg>
</file>